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4" r:id="rId11"/>
    <p:sldId id="267" r:id="rId12"/>
    <p:sldId id="268" r:id="rId13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84573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3644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11746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29212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2619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8581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20783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2706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01330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01236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17566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D1535-B7A2-4781-9CFF-90D63888DE63}" type="datetimeFigureOut">
              <a:rPr lang="es-GT" smtClean="0"/>
              <a:t>16/10/2019</a:t>
            </a:fld>
            <a:endParaRPr lang="es-GT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C4F02-B0B3-4456-88DD-B7D2D71B2B21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8211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098" y="1792082"/>
            <a:ext cx="8071804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8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4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40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364" y="955589"/>
            <a:ext cx="4819117" cy="40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1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1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0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13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1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382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43" y="0"/>
            <a:ext cx="9691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948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</dc:creator>
  <cp:lastModifiedBy>Francisco</cp:lastModifiedBy>
  <cp:revision>2</cp:revision>
  <dcterms:created xsi:type="dcterms:W3CDTF">2019-10-16T19:03:59Z</dcterms:created>
  <dcterms:modified xsi:type="dcterms:W3CDTF">2019-10-16T19:11:05Z</dcterms:modified>
</cp:coreProperties>
</file>