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88" r:id="rId2"/>
    <p:sldId id="257" r:id="rId3"/>
    <p:sldId id="258" r:id="rId4"/>
    <p:sldId id="259" r:id="rId5"/>
    <p:sldId id="260" r:id="rId6"/>
    <p:sldId id="289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hYLvtzPMe7bXdqU5OJ6ZKXPlGe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38" Type="http://customschemas.google.com/relationships/presentationmetadata" Target="metadata"/><Relationship Id="rId2" Type="http://schemas.openxmlformats.org/officeDocument/2006/relationships/slide" Target="slides/slide1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5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5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5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7" name="Google Shape;77;p5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5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4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6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4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31" name="Google Shape;31;p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7" name="Google Shape;37;p4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38" name="Google Shape;38;p4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4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4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5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5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5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2" name="Google Shape;52;p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5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5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8" name="Google Shape;58;p5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9" name="Google Shape;59;p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5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5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5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VaIbr8mbzA" TargetMode="External"/><Relationship Id="rId2" Type="http://schemas.openxmlformats.org/officeDocument/2006/relationships/hyperlink" Target="https://www.youtube.com/watch?v=9fqXue0iyYs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GT" dirty="0" smtClean="0"/>
              <a:t>Genética cuantitativa</a:t>
            </a:r>
            <a:endParaRPr lang="es-G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57820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437" y="158750"/>
            <a:ext cx="9001125" cy="654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437" y="403225"/>
            <a:ext cx="9001125" cy="605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437" y="255587"/>
            <a:ext cx="9001125" cy="634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437" y="20184"/>
            <a:ext cx="9001125" cy="675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sz="3600" dirty="0" smtClean="0"/>
              <a:t>INTRODUCCIÓN A LA GENÉTICA CUANTITATIVA</a:t>
            </a:r>
            <a:endParaRPr lang="es-GT" sz="36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0" y="1417637"/>
            <a:ext cx="8926286" cy="5258933"/>
          </a:xfrm>
        </p:spPr>
        <p:txBody>
          <a:bodyPr/>
          <a:lstStyle/>
          <a:p>
            <a:pPr marL="114300" indent="0">
              <a:buNone/>
            </a:pPr>
            <a:r>
              <a:rPr lang="es-GT" dirty="0" smtClean="0"/>
              <a:t>INTRODUCCION A LA GENETICA CUANTITATIVA </a:t>
            </a:r>
            <a:r>
              <a:rPr lang="es-GT" u="sng" dirty="0" smtClean="0"/>
              <a:t>PARTE 1  </a:t>
            </a:r>
            <a:r>
              <a:rPr lang="es-GT" dirty="0" smtClean="0"/>
              <a:t>Dr. </a:t>
            </a:r>
            <a:r>
              <a:rPr lang="es-GT" dirty="0" err="1" smtClean="0"/>
              <a:t>C.a.</a:t>
            </a:r>
            <a:r>
              <a:rPr lang="es-GT" dirty="0" smtClean="0"/>
              <a:t> </a:t>
            </a:r>
            <a:r>
              <a:rPr lang="es-GT" dirty="0" err="1" smtClean="0"/>
              <a:t>Biasutti</a:t>
            </a:r>
            <a:r>
              <a:rPr lang="es-GT" dirty="0" smtClean="0"/>
              <a:t> </a:t>
            </a:r>
            <a:r>
              <a:rPr lang="es-GT" dirty="0"/>
              <a:t>universidad de Córdova</a:t>
            </a:r>
          </a:p>
          <a:p>
            <a:pPr marL="114300" indent="0">
              <a:buNone/>
            </a:pPr>
            <a:r>
              <a:rPr lang="es-GT" dirty="0" smtClean="0">
                <a:hlinkClick r:id="rId2"/>
              </a:rPr>
              <a:t>https</a:t>
            </a:r>
            <a:r>
              <a:rPr lang="es-GT" dirty="0">
                <a:hlinkClick r:id="rId2"/>
              </a:rPr>
              <a:t>://</a:t>
            </a:r>
            <a:r>
              <a:rPr lang="es-GT" dirty="0" smtClean="0">
                <a:hlinkClick r:id="rId2"/>
              </a:rPr>
              <a:t>www.youtube.com/watch?v=9fqXue0iyYs</a:t>
            </a:r>
            <a:endParaRPr lang="es-GT" dirty="0" smtClean="0"/>
          </a:p>
          <a:p>
            <a:endParaRPr lang="es-GT" dirty="0" smtClean="0"/>
          </a:p>
          <a:p>
            <a:r>
              <a:rPr lang="es-GT" dirty="0" smtClean="0"/>
              <a:t>INTRODUCCION </a:t>
            </a:r>
            <a:r>
              <a:rPr lang="es-GT" dirty="0"/>
              <a:t>A LA GENETICA CUANTITATIVA </a:t>
            </a:r>
            <a:r>
              <a:rPr lang="es-GT" u="sng" dirty="0"/>
              <a:t>PARTE </a:t>
            </a:r>
            <a:r>
              <a:rPr lang="es-GT" u="sng" dirty="0" smtClean="0"/>
              <a:t>2  </a:t>
            </a:r>
            <a:r>
              <a:rPr lang="es-GT" dirty="0"/>
              <a:t>Dr. </a:t>
            </a:r>
            <a:r>
              <a:rPr lang="es-GT" dirty="0" err="1"/>
              <a:t>C.a.</a:t>
            </a:r>
            <a:r>
              <a:rPr lang="es-GT" dirty="0"/>
              <a:t> </a:t>
            </a:r>
            <a:r>
              <a:rPr lang="es-GT" dirty="0" err="1"/>
              <a:t>Biasutti</a:t>
            </a:r>
            <a:r>
              <a:rPr lang="es-GT" dirty="0"/>
              <a:t> universidad de Córdova</a:t>
            </a:r>
          </a:p>
          <a:p>
            <a:pPr marL="114300" indent="0">
              <a:buNone/>
            </a:pPr>
            <a:r>
              <a:rPr lang="es-GT" dirty="0" smtClean="0">
                <a:hlinkClick r:id="rId3"/>
              </a:rPr>
              <a:t>https</a:t>
            </a:r>
            <a:r>
              <a:rPr lang="es-GT" dirty="0">
                <a:hlinkClick r:id="rId3"/>
              </a:rPr>
              <a:t>://</a:t>
            </a:r>
            <a:r>
              <a:rPr lang="es-GT" dirty="0" smtClean="0">
                <a:hlinkClick r:id="rId3"/>
              </a:rPr>
              <a:t>www.youtube.com/watch?v=dVaIbr8mbzA</a:t>
            </a:r>
            <a:endParaRPr lang="es-GT" dirty="0" smtClean="0"/>
          </a:p>
          <a:p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339292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11965</TotalTime>
  <Words>43</Words>
  <Application>Microsoft Office PowerPoint</Application>
  <PresentationFormat>Presentación en pantalla (4:3)</PresentationFormat>
  <Paragraphs>7</Paragraphs>
  <Slides>6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Genética cuantitativa</vt:lpstr>
      <vt:lpstr>Presentación de PowerPoint</vt:lpstr>
      <vt:lpstr>Presentación de PowerPoint</vt:lpstr>
      <vt:lpstr>Presentación de PowerPoint</vt:lpstr>
      <vt:lpstr>Presentación de PowerPoint</vt:lpstr>
      <vt:lpstr>INTRODUCCIÓN A LA GENÉTICA CUANTITATIVA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DIGI</dc:creator>
  <cp:lastModifiedBy>HP Inc.</cp:lastModifiedBy>
  <cp:revision>11</cp:revision>
  <dcterms:created xsi:type="dcterms:W3CDTF">2018-04-09T04:16:06Z</dcterms:created>
  <dcterms:modified xsi:type="dcterms:W3CDTF">2020-10-14T23:16:14Z</dcterms:modified>
</cp:coreProperties>
</file>