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55B-405B-4169-86BD-E7E27254826F}" type="datetimeFigureOut">
              <a:rPr lang="es-GT" smtClean="0"/>
              <a:t>26/10/2020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471F9-5E5B-448B-84C4-4D5BEB8D602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5517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55B-405B-4169-86BD-E7E27254826F}" type="datetimeFigureOut">
              <a:rPr lang="es-GT" smtClean="0"/>
              <a:t>26/10/2020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471F9-5E5B-448B-84C4-4D5BEB8D602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6319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55B-405B-4169-86BD-E7E27254826F}" type="datetimeFigureOut">
              <a:rPr lang="es-GT" smtClean="0"/>
              <a:t>26/10/2020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471F9-5E5B-448B-84C4-4D5BEB8D602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0544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55B-405B-4169-86BD-E7E27254826F}" type="datetimeFigureOut">
              <a:rPr lang="es-GT" smtClean="0"/>
              <a:t>26/10/2020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471F9-5E5B-448B-84C4-4D5BEB8D602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8960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55B-405B-4169-86BD-E7E27254826F}" type="datetimeFigureOut">
              <a:rPr lang="es-GT" smtClean="0"/>
              <a:t>26/10/2020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471F9-5E5B-448B-84C4-4D5BEB8D602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7425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55B-405B-4169-86BD-E7E27254826F}" type="datetimeFigureOut">
              <a:rPr lang="es-GT" smtClean="0"/>
              <a:t>26/10/2020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471F9-5E5B-448B-84C4-4D5BEB8D602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21044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55B-405B-4169-86BD-E7E27254826F}" type="datetimeFigureOut">
              <a:rPr lang="es-GT" smtClean="0"/>
              <a:t>26/10/2020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471F9-5E5B-448B-84C4-4D5BEB8D602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3726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55B-405B-4169-86BD-E7E27254826F}" type="datetimeFigureOut">
              <a:rPr lang="es-GT" smtClean="0"/>
              <a:t>26/10/2020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471F9-5E5B-448B-84C4-4D5BEB8D602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8441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55B-405B-4169-86BD-E7E27254826F}" type="datetimeFigureOut">
              <a:rPr lang="es-GT" smtClean="0"/>
              <a:t>26/10/2020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471F9-5E5B-448B-84C4-4D5BEB8D602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98397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55B-405B-4169-86BD-E7E27254826F}" type="datetimeFigureOut">
              <a:rPr lang="es-GT" smtClean="0"/>
              <a:t>26/10/2020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471F9-5E5B-448B-84C4-4D5BEB8D602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7619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7B55B-405B-4169-86BD-E7E27254826F}" type="datetimeFigureOut">
              <a:rPr lang="es-GT" smtClean="0"/>
              <a:t>26/10/2020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471F9-5E5B-448B-84C4-4D5BEB8D602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7268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7B55B-405B-4169-86BD-E7E27254826F}" type="datetimeFigureOut">
              <a:rPr lang="es-GT" smtClean="0"/>
              <a:t>26/10/2020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471F9-5E5B-448B-84C4-4D5BEB8D602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2092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4usaB7IppY" TargetMode="External"/><Relationship Id="rId2" Type="http://schemas.openxmlformats.org/officeDocument/2006/relationships/hyperlink" Target="https://www.youtube.com/watch?v=_7fv1sthyp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8zo0dpCE2E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MEJORAMIENTO DE AUTÓGAMAS</a:t>
            </a:r>
            <a:endParaRPr lang="es-G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3817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Mejoramiento de Autógamas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GT" dirty="0" smtClean="0"/>
              <a:t>MEJORAMIENTO DE AUTOGAMAS Ricardo </a:t>
            </a:r>
            <a:r>
              <a:rPr lang="es-GT" dirty="0" err="1" smtClean="0"/>
              <a:t>Masuelli</a:t>
            </a:r>
            <a:r>
              <a:rPr lang="es-GT" dirty="0" smtClean="0"/>
              <a:t> parte 1</a:t>
            </a:r>
          </a:p>
          <a:p>
            <a:pPr marL="0" indent="0">
              <a:buNone/>
            </a:pPr>
            <a:r>
              <a:rPr lang="es-GT" dirty="0" smtClean="0">
                <a:hlinkClick r:id="rId2"/>
              </a:rPr>
              <a:t>https://www.youtube.com/watch?v=_7fv1sthyp8</a:t>
            </a:r>
            <a:endParaRPr lang="es-GT" dirty="0" smtClean="0"/>
          </a:p>
          <a:p>
            <a:pPr marL="0" indent="0">
              <a:buNone/>
            </a:pPr>
            <a:r>
              <a:rPr lang="es-GT" dirty="0" smtClean="0"/>
              <a:t>MEJORAMIENTO POR RETROCRUZA EN AUTÓGAMS  DR. C.A. BIASUTTI</a:t>
            </a:r>
          </a:p>
          <a:p>
            <a:pPr marL="0" indent="0">
              <a:buNone/>
            </a:pPr>
            <a:r>
              <a:rPr lang="es-GT" dirty="0" smtClean="0">
                <a:hlinkClick r:id="rId3"/>
              </a:rPr>
              <a:t>https://www.youtube.com/watch?v=i4usaB7IppY</a:t>
            </a:r>
            <a:endParaRPr lang="es-GT" dirty="0" smtClean="0"/>
          </a:p>
          <a:p>
            <a:pPr marL="0" indent="0">
              <a:buNone/>
            </a:pPr>
            <a:r>
              <a:rPr lang="es-GT" dirty="0" smtClean="0"/>
              <a:t>MEJORAMIENTO DE AUTOGAMAS LA RETROCRUZA ASISTIDA POR MARCADORES MOLECULARES Ricardo </a:t>
            </a:r>
            <a:r>
              <a:rPr lang="es-GT" dirty="0" err="1" smtClean="0"/>
              <a:t>Masuelli</a:t>
            </a:r>
            <a:r>
              <a:rPr lang="es-GT" dirty="0" smtClean="0"/>
              <a:t> parte 2</a:t>
            </a:r>
          </a:p>
          <a:p>
            <a:pPr marL="0" indent="0">
              <a:buNone/>
            </a:pPr>
            <a:r>
              <a:rPr lang="es-GT" dirty="0" smtClean="0">
                <a:hlinkClick r:id="rId4"/>
              </a:rPr>
              <a:t>https://www.youtube.com/watch?v=8zo0dpCE2E8</a:t>
            </a:r>
            <a:endParaRPr lang="es-GT" dirty="0" smtClean="0"/>
          </a:p>
          <a:p>
            <a:pPr marL="0" indent="0">
              <a:buNone/>
            </a:pP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8236759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4129</TotalTime>
  <Words>47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MEJORAMIENTO DE AUTÓGAMAS</vt:lpstr>
      <vt:lpstr>Mejoramiento de Autógamas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MEJORAMIENTO DE AUTÓGAMAS</dc:title>
  <dc:creator>HP Inc.</dc:creator>
  <cp:lastModifiedBy>HP Inc.</cp:lastModifiedBy>
  <cp:revision>5</cp:revision>
  <dcterms:created xsi:type="dcterms:W3CDTF">2020-10-26T23:19:21Z</dcterms:created>
  <dcterms:modified xsi:type="dcterms:W3CDTF">2020-10-29T20:08:30Z</dcterms:modified>
</cp:coreProperties>
</file>