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B2E0-21E9-4D65-B055-10DB9E32929C}" type="datetimeFigureOut">
              <a:rPr lang="es-GT" smtClean="0"/>
              <a:t>27/10/2020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693F-C740-4C9E-9F0D-224B50D326C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228179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B2E0-21E9-4D65-B055-10DB9E32929C}" type="datetimeFigureOut">
              <a:rPr lang="es-GT" smtClean="0"/>
              <a:t>27/10/2020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693F-C740-4C9E-9F0D-224B50D326C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3982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B2E0-21E9-4D65-B055-10DB9E32929C}" type="datetimeFigureOut">
              <a:rPr lang="es-GT" smtClean="0"/>
              <a:t>27/10/2020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693F-C740-4C9E-9F0D-224B50D326C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188197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B2E0-21E9-4D65-B055-10DB9E32929C}" type="datetimeFigureOut">
              <a:rPr lang="es-GT" smtClean="0"/>
              <a:t>27/10/2020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693F-C740-4C9E-9F0D-224B50D326C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863103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B2E0-21E9-4D65-B055-10DB9E32929C}" type="datetimeFigureOut">
              <a:rPr lang="es-GT" smtClean="0"/>
              <a:t>27/10/2020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693F-C740-4C9E-9F0D-224B50D326C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26340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B2E0-21E9-4D65-B055-10DB9E32929C}" type="datetimeFigureOut">
              <a:rPr lang="es-GT" smtClean="0"/>
              <a:t>27/10/2020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693F-C740-4C9E-9F0D-224B50D326C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34428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B2E0-21E9-4D65-B055-10DB9E32929C}" type="datetimeFigureOut">
              <a:rPr lang="es-GT" smtClean="0"/>
              <a:t>27/10/2020</a:t>
            </a:fld>
            <a:endParaRPr lang="es-G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693F-C740-4C9E-9F0D-224B50D326C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1936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B2E0-21E9-4D65-B055-10DB9E32929C}" type="datetimeFigureOut">
              <a:rPr lang="es-GT" smtClean="0"/>
              <a:t>27/10/2020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693F-C740-4C9E-9F0D-224B50D326C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56483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B2E0-21E9-4D65-B055-10DB9E32929C}" type="datetimeFigureOut">
              <a:rPr lang="es-GT" smtClean="0"/>
              <a:t>27/10/2020</a:t>
            </a:fld>
            <a:endParaRPr lang="es-G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693F-C740-4C9E-9F0D-224B50D326C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2837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B2E0-21E9-4D65-B055-10DB9E32929C}" type="datetimeFigureOut">
              <a:rPr lang="es-GT" smtClean="0"/>
              <a:t>27/10/2020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693F-C740-4C9E-9F0D-224B50D326C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200127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B2E0-21E9-4D65-B055-10DB9E32929C}" type="datetimeFigureOut">
              <a:rPr lang="es-GT" smtClean="0"/>
              <a:t>27/10/2020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693F-C740-4C9E-9F0D-224B50D326C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544651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FB2E0-21E9-4D65-B055-10DB9E32929C}" type="datetimeFigureOut">
              <a:rPr lang="es-GT" smtClean="0"/>
              <a:t>27/10/2020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9693F-C740-4C9E-9F0D-224B50D326C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78048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lN9mKFUsJw" TargetMode="External"/><Relationship Id="rId2" Type="http://schemas.openxmlformats.org/officeDocument/2006/relationships/hyperlink" Target="https://www.youtube.com/watch?v=_HuroPC5C1E&amp;t=148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Kz8E4inZXCg&amp;t=75s" TargetMode="External"/><Relationship Id="rId4" Type="http://schemas.openxmlformats.org/officeDocument/2006/relationships/hyperlink" Target="https://www.youtube.com/watch?v=XKummAzINs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GT" dirty="0" smtClean="0"/>
              <a:t>Mejoramiento de Alógamas</a:t>
            </a:r>
            <a:endParaRPr lang="es-G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752610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Los métodos de mejoramiento de Alógamas se dividen en cuatro categorías s/Masuelli</a:t>
            </a: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9489" y="1825625"/>
            <a:ext cx="1164804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GT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SELECCIÓN INTRAPOBLACIONAL </a:t>
            </a:r>
            <a:r>
              <a:rPr lang="es-GT" b="1" dirty="0" smtClean="0">
                <a:latin typeface="Arial" panose="020B0604020202020204" pitchFamily="34" charset="0"/>
                <a:cs typeface="Arial" panose="020B0604020202020204" pitchFamily="34" charset="0"/>
              </a:rPr>
              <a:t>(DENTRO DE POBLACIONES)</a:t>
            </a:r>
          </a:p>
          <a:p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1. Mejora de poblaciones. Usado para cultivares de agricultores </a:t>
            </a:r>
          </a:p>
          <a:p>
            <a:pPr lvl="1"/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Selección masal simple</a:t>
            </a:r>
          </a:p>
          <a:p>
            <a:pPr lvl="1"/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Selección masal estratificada</a:t>
            </a:r>
          </a:p>
          <a:p>
            <a:pPr marL="95250" lvl="1" indent="0">
              <a:buNone/>
            </a:pPr>
            <a:r>
              <a:rPr lang="es-GT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SELECCIÓN INTERPOBLACIONAL </a:t>
            </a:r>
            <a:r>
              <a:rPr lang="es-G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(ENTRE POBLACIONES)</a:t>
            </a:r>
          </a:p>
          <a:p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2. Líneas puras</a:t>
            </a:r>
          </a:p>
          <a:p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3.Obtención de Variedades sintéticas</a:t>
            </a:r>
          </a:p>
          <a:p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   Son una mezcla de líneas puras y tienen polinización abierta</a:t>
            </a:r>
          </a:p>
          <a:p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4. Obtención de híbridos.</a:t>
            </a:r>
            <a:endParaRPr lang="es-G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l="28322" t="31297" r="28253" b="25233"/>
          <a:stretch/>
        </p:blipFill>
        <p:spPr>
          <a:xfrm>
            <a:off x="9981063" y="4721936"/>
            <a:ext cx="5650173" cy="3179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598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Mejoramiento de Alógamas</a:t>
            </a: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199" y="1825625"/>
            <a:ext cx="10994409" cy="4351338"/>
          </a:xfrm>
        </p:spPr>
        <p:txBody>
          <a:bodyPr>
            <a:normAutofit fontScale="92500" lnSpcReduction="20000"/>
          </a:bodyPr>
          <a:lstStyle/>
          <a:p>
            <a:r>
              <a:rPr lang="es-GT" dirty="0" smtClean="0"/>
              <a:t>Mejoramiento de Alógamas. I Selección masal. Ricardo Masuelli</a:t>
            </a:r>
          </a:p>
          <a:p>
            <a:r>
              <a:rPr lang="es-GT" dirty="0" smtClean="0">
                <a:hlinkClick r:id="rId2"/>
              </a:rPr>
              <a:t>https://www.youtube.com/watch?v=_HuroPC5C1E&amp;t=148s</a:t>
            </a:r>
            <a:endParaRPr lang="es-GT" dirty="0" smtClean="0"/>
          </a:p>
          <a:p>
            <a:r>
              <a:rPr lang="es-GT" dirty="0" smtClean="0"/>
              <a:t>Mejoramiento de Alógamas II   Selección familiar. </a:t>
            </a:r>
            <a:r>
              <a:rPr lang="es-GT" dirty="0" smtClean="0"/>
              <a:t>Ricardo Masuelli</a:t>
            </a:r>
            <a:endParaRPr lang="es-GT" dirty="0" smtClean="0"/>
          </a:p>
          <a:p>
            <a:r>
              <a:rPr lang="es-GT" dirty="0" smtClean="0">
                <a:hlinkClick r:id="rId3"/>
              </a:rPr>
              <a:t>https://www.youtube.com/watch?v=KlN9mKFUsJw</a:t>
            </a:r>
            <a:endParaRPr lang="es-GT" dirty="0" smtClean="0"/>
          </a:p>
          <a:p>
            <a:r>
              <a:rPr lang="es-GT" dirty="0" smtClean="0"/>
              <a:t>Mejoramiento de Alógamas III Selección Recurrente </a:t>
            </a:r>
            <a:r>
              <a:rPr lang="es-GT" dirty="0" smtClean="0"/>
              <a:t>Ricardo Masuelli</a:t>
            </a:r>
            <a:endParaRPr lang="es-GT" dirty="0" smtClean="0"/>
          </a:p>
          <a:p>
            <a:r>
              <a:rPr lang="es-GT" dirty="0" smtClean="0">
                <a:hlinkClick r:id="rId4"/>
              </a:rPr>
              <a:t>https://www.youtube.com/watch?v=XKummAzINsg</a:t>
            </a:r>
            <a:endParaRPr lang="es-GT" dirty="0" smtClean="0"/>
          </a:p>
          <a:p>
            <a:r>
              <a:rPr lang="es-GT" dirty="0" smtClean="0"/>
              <a:t>Mejoramiento de Alógamas IV  VARIEDADES SINTÉTICAS </a:t>
            </a:r>
            <a:r>
              <a:rPr lang="es-GT" dirty="0" smtClean="0"/>
              <a:t>Ricardo Masuelli</a:t>
            </a:r>
          </a:p>
          <a:p>
            <a:r>
              <a:rPr lang="es-GT" dirty="0" smtClean="0">
                <a:hlinkClick r:id="rId5"/>
              </a:rPr>
              <a:t>https://www.youtube.com/watch?v=Kz8E4inZXCg&amp;t=75s</a:t>
            </a:r>
            <a:endParaRPr lang="es-GT" dirty="0" smtClean="0"/>
          </a:p>
          <a:p>
            <a:r>
              <a:rPr lang="es-GT" dirty="0" smtClean="0"/>
              <a:t>Mejoramiento de Alógamas. V producción de </a:t>
            </a:r>
            <a:r>
              <a:rPr lang="es-GT" dirty="0" err="1" smtClean="0"/>
              <a:t>híbidos</a:t>
            </a:r>
            <a:r>
              <a:rPr lang="es-GT" dirty="0" smtClean="0"/>
              <a:t> </a:t>
            </a:r>
            <a:r>
              <a:rPr lang="es-GT" dirty="0" smtClean="0"/>
              <a:t>Ricardo Masuelli</a:t>
            </a:r>
            <a:endParaRPr lang="es-GT" dirty="0" smtClean="0"/>
          </a:p>
          <a:p>
            <a:r>
              <a:rPr lang="es-GT" dirty="0" smtClean="0"/>
              <a:t>https://www.youtube.com/watch?v=aVF-bLal0SE</a:t>
            </a: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40107448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2901</TotalTime>
  <Words>135</Words>
  <Application>Microsoft Office PowerPoint</Application>
  <PresentationFormat>Panorámica</PresentationFormat>
  <Paragraphs>22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Mejoramiento de Alógamas</vt:lpstr>
      <vt:lpstr>Los métodos de mejoramiento de Alógamas se dividen en cuatro categorías s/Masuelli</vt:lpstr>
      <vt:lpstr>Mejoramiento de Alógamas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Mejoramiento de Alógamas</dc:title>
  <dc:creator>HP Inc.</dc:creator>
  <cp:lastModifiedBy>HP Inc.</cp:lastModifiedBy>
  <cp:revision>10</cp:revision>
  <dcterms:created xsi:type="dcterms:W3CDTF">2020-10-27T23:01:02Z</dcterms:created>
  <dcterms:modified xsi:type="dcterms:W3CDTF">2020-10-29T23:22:13Z</dcterms:modified>
</cp:coreProperties>
</file>