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620B-76B6-451D-8CEA-50C207C45198}" type="datetimeFigureOut">
              <a:rPr lang="es-GT" smtClean="0"/>
              <a:t>28/10/2020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BFDB-A074-4FAC-9ACC-28C361999BA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6542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620B-76B6-451D-8CEA-50C207C45198}" type="datetimeFigureOut">
              <a:rPr lang="es-GT" smtClean="0"/>
              <a:t>28/10/2020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BFDB-A074-4FAC-9ACC-28C361999BA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1775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620B-76B6-451D-8CEA-50C207C45198}" type="datetimeFigureOut">
              <a:rPr lang="es-GT" smtClean="0"/>
              <a:t>28/10/2020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BFDB-A074-4FAC-9ACC-28C361999BA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2481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620B-76B6-451D-8CEA-50C207C45198}" type="datetimeFigureOut">
              <a:rPr lang="es-GT" smtClean="0"/>
              <a:t>28/10/2020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BFDB-A074-4FAC-9ACC-28C361999BA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107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620B-76B6-451D-8CEA-50C207C45198}" type="datetimeFigureOut">
              <a:rPr lang="es-GT" smtClean="0"/>
              <a:t>28/10/2020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BFDB-A074-4FAC-9ACC-28C361999BA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3863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620B-76B6-451D-8CEA-50C207C45198}" type="datetimeFigureOut">
              <a:rPr lang="es-GT" smtClean="0"/>
              <a:t>28/10/2020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BFDB-A074-4FAC-9ACC-28C361999BA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542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620B-76B6-451D-8CEA-50C207C45198}" type="datetimeFigureOut">
              <a:rPr lang="es-GT" smtClean="0"/>
              <a:t>28/10/2020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BFDB-A074-4FAC-9ACC-28C361999BA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4738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620B-76B6-451D-8CEA-50C207C45198}" type="datetimeFigureOut">
              <a:rPr lang="es-GT" smtClean="0"/>
              <a:t>28/10/2020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BFDB-A074-4FAC-9ACC-28C361999BA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2441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620B-76B6-451D-8CEA-50C207C45198}" type="datetimeFigureOut">
              <a:rPr lang="es-GT" smtClean="0"/>
              <a:t>28/10/2020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BFDB-A074-4FAC-9ACC-28C361999BA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7900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620B-76B6-451D-8CEA-50C207C45198}" type="datetimeFigureOut">
              <a:rPr lang="es-GT" smtClean="0"/>
              <a:t>28/10/2020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BFDB-A074-4FAC-9ACC-28C361999BA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0578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620B-76B6-451D-8CEA-50C207C45198}" type="datetimeFigureOut">
              <a:rPr lang="es-GT" smtClean="0"/>
              <a:t>28/10/2020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BFDB-A074-4FAC-9ACC-28C361999BA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312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620B-76B6-451D-8CEA-50C207C45198}" type="datetimeFigureOut">
              <a:rPr lang="es-GT" smtClean="0"/>
              <a:t>28/10/2020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BFDB-A074-4FAC-9ACC-28C361999BA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9107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336487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 Inc.</dc:creator>
  <cp:lastModifiedBy>HP Inc.</cp:lastModifiedBy>
  <cp:revision>1</cp:revision>
  <dcterms:created xsi:type="dcterms:W3CDTF">2020-10-28T23:41:18Z</dcterms:created>
  <dcterms:modified xsi:type="dcterms:W3CDTF">2020-10-28T23:42:37Z</dcterms:modified>
</cp:coreProperties>
</file>