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D400-D6C0-4CF2-BC84-03FEABB0E77E}" type="datetimeFigureOut">
              <a:rPr lang="es-GT" smtClean="0"/>
              <a:t>19/07/2020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4314-8530-4BF9-9BE0-31D51485F6B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9554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D400-D6C0-4CF2-BC84-03FEABB0E77E}" type="datetimeFigureOut">
              <a:rPr lang="es-GT" smtClean="0"/>
              <a:t>19/07/2020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4314-8530-4BF9-9BE0-31D51485F6B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7202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D400-D6C0-4CF2-BC84-03FEABB0E77E}" type="datetimeFigureOut">
              <a:rPr lang="es-GT" smtClean="0"/>
              <a:t>19/07/2020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4314-8530-4BF9-9BE0-31D51485F6B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4176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D400-D6C0-4CF2-BC84-03FEABB0E77E}" type="datetimeFigureOut">
              <a:rPr lang="es-GT" smtClean="0"/>
              <a:t>19/07/2020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4314-8530-4BF9-9BE0-31D51485F6B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1692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D400-D6C0-4CF2-BC84-03FEABB0E77E}" type="datetimeFigureOut">
              <a:rPr lang="es-GT" smtClean="0"/>
              <a:t>19/07/2020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4314-8530-4BF9-9BE0-31D51485F6B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3936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D400-D6C0-4CF2-BC84-03FEABB0E77E}" type="datetimeFigureOut">
              <a:rPr lang="es-GT" smtClean="0"/>
              <a:t>19/07/2020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4314-8530-4BF9-9BE0-31D51485F6B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7604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D400-D6C0-4CF2-BC84-03FEABB0E77E}" type="datetimeFigureOut">
              <a:rPr lang="es-GT" smtClean="0"/>
              <a:t>19/07/2020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4314-8530-4BF9-9BE0-31D51485F6B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3191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D400-D6C0-4CF2-BC84-03FEABB0E77E}" type="datetimeFigureOut">
              <a:rPr lang="es-GT" smtClean="0"/>
              <a:t>19/07/2020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4314-8530-4BF9-9BE0-31D51485F6B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3215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D400-D6C0-4CF2-BC84-03FEABB0E77E}" type="datetimeFigureOut">
              <a:rPr lang="es-GT" smtClean="0"/>
              <a:t>19/07/2020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4314-8530-4BF9-9BE0-31D51485F6B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0290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D400-D6C0-4CF2-BC84-03FEABB0E77E}" type="datetimeFigureOut">
              <a:rPr lang="es-GT" smtClean="0"/>
              <a:t>19/07/2020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4314-8530-4BF9-9BE0-31D51485F6B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7513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D400-D6C0-4CF2-BC84-03FEABB0E77E}" type="datetimeFigureOut">
              <a:rPr lang="es-GT" smtClean="0"/>
              <a:t>19/07/2020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4314-8530-4BF9-9BE0-31D51485F6B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722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FD400-D6C0-4CF2-BC84-03FEABB0E77E}" type="datetimeFigureOut">
              <a:rPr lang="es-GT" smtClean="0"/>
              <a:t>19/07/2020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44314-8530-4BF9-9BE0-31D51485F6B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9718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v.fausac.gt/u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acovasquez7274@gmail.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09800" y="1196753"/>
            <a:ext cx="7772400" cy="3816423"/>
          </a:xfrm>
        </p:spPr>
        <p:txBody>
          <a:bodyPr>
            <a:noAutofit/>
          </a:bodyPr>
          <a:lstStyle/>
          <a:p>
            <a:r>
              <a:rPr lang="es-GT" sz="4000" b="1" dirty="0" smtClean="0"/>
              <a:t>FITOGENETICA</a:t>
            </a:r>
            <a:br>
              <a:rPr lang="es-GT" sz="4000" b="1" dirty="0" smtClean="0"/>
            </a:br>
            <a:r>
              <a:rPr lang="es-GT" sz="4000" b="1" dirty="0" smtClean="0"/>
              <a:t>SEGUNDO CICLO 2020</a:t>
            </a:r>
            <a:r>
              <a:rPr lang="es-GT" sz="4000" b="1" dirty="0"/>
              <a:t/>
            </a:r>
            <a:br>
              <a:rPr lang="es-GT" sz="4000" b="1" dirty="0"/>
            </a:br>
            <a:r>
              <a:rPr lang="es-GT" sz="4000" b="1" dirty="0"/>
              <a:t/>
            </a:r>
            <a:br>
              <a:rPr lang="es-GT" sz="4000" b="1" dirty="0"/>
            </a:br>
            <a:r>
              <a:rPr lang="es-GT" sz="4000" b="1" dirty="0"/>
              <a:t>CATEDRÁTICO FRANCISCO VÁSQUEZ</a:t>
            </a:r>
          </a:p>
        </p:txBody>
      </p:sp>
    </p:spTree>
    <p:extLst>
      <p:ext uri="{BB962C8B-B14F-4D97-AF65-F5344CB8AC3E}">
        <p14:creationId xmlns:p14="http://schemas.microsoft.com/office/powerpoint/2010/main" val="245499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DESARROLLO DEL CURSO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Entrar a la plataforma </a:t>
            </a:r>
            <a:r>
              <a:rPr lang="es-GT" dirty="0">
                <a:hlinkClick r:id="rId2"/>
              </a:rPr>
              <a:t>http://</a:t>
            </a:r>
            <a:r>
              <a:rPr lang="es-GT" dirty="0" smtClean="0">
                <a:hlinkClick r:id="rId2"/>
              </a:rPr>
              <a:t>uv.fausac.gt/uv/</a:t>
            </a:r>
            <a:endParaRPr lang="es-GT" dirty="0"/>
          </a:p>
          <a:p>
            <a:pPr marL="0" indent="0">
              <a:buNone/>
            </a:pPr>
            <a:r>
              <a:rPr lang="es-GT" dirty="0" smtClean="0"/>
              <a:t>Es la plataforma “</a:t>
            </a:r>
            <a:r>
              <a:rPr lang="es-GT" dirty="0" err="1" smtClean="0"/>
              <a:t>Chamilo</a:t>
            </a:r>
            <a:r>
              <a:rPr lang="es-GT" dirty="0" smtClean="0"/>
              <a:t>”. Busque el curso y sección e inscríbase. Allí se colocaran los programas, las presentaciones, videos, lecciones etc.</a:t>
            </a:r>
            <a:endParaRPr lang="es-MX" dirty="0" smtClean="0"/>
          </a:p>
          <a:p>
            <a:r>
              <a:rPr lang="es-MX" dirty="0" smtClean="0"/>
              <a:t>Como se impartió el curso en el pasado: fue de manera presencial con el apoyo de la plataforma Chamilo.</a:t>
            </a:r>
          </a:p>
          <a:p>
            <a:r>
              <a:rPr lang="es-MX" dirty="0" smtClean="0"/>
              <a:t>Con la Pandemia de COVID 19 cambiaron muchas cosas incluida la docencia en general</a:t>
            </a:r>
          </a:p>
          <a:p>
            <a:r>
              <a:rPr lang="es-MX" dirty="0" smtClean="0"/>
              <a:t>El aula ahora es virtual.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91299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01304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78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…Desarrollo 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Además de la plataforma Chamilo, se utilizará la aplicación “Meet” de Google. Que pertenece al grupo GAFATM: </a:t>
            </a:r>
          </a:p>
          <a:p>
            <a:r>
              <a:rPr lang="es-MX" dirty="0" smtClean="0"/>
              <a:t>Google</a:t>
            </a:r>
          </a:p>
          <a:p>
            <a:r>
              <a:rPr lang="es-MX" dirty="0" smtClean="0"/>
              <a:t>Apple</a:t>
            </a:r>
          </a:p>
          <a:p>
            <a:r>
              <a:rPr lang="es-MX" dirty="0" smtClean="0"/>
              <a:t>Facebook</a:t>
            </a:r>
          </a:p>
          <a:p>
            <a:r>
              <a:rPr lang="es-MX" dirty="0" smtClean="0"/>
              <a:t>Amazon</a:t>
            </a:r>
          </a:p>
          <a:p>
            <a:r>
              <a:rPr lang="es-MX" dirty="0" smtClean="0"/>
              <a:t>Twitter</a:t>
            </a:r>
          </a:p>
          <a:p>
            <a:r>
              <a:rPr lang="es-MX" dirty="0" smtClean="0"/>
              <a:t>Microsoft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8074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…Desarrollo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Se cuenta con un documento de apoyo denominado </a:t>
            </a:r>
            <a:r>
              <a:rPr lang="es-GT" b="1" dirty="0"/>
              <a:t>INTRODUCCIÓN A LA FITOGENÉTICA Y AL FITOMEJORAMIENTO</a:t>
            </a:r>
            <a:r>
              <a:rPr lang="es-GT" b="1" dirty="0" smtClean="0"/>
              <a:t>. Elaborado por el profesor del curso. Cada una de las lecciones se ubicaran en la plataforma Chamilo.</a:t>
            </a:r>
            <a:endParaRPr lang="es-MX" dirty="0" smtClean="0"/>
          </a:p>
          <a:p>
            <a:r>
              <a:rPr lang="es-MX" dirty="0" smtClean="0"/>
              <a:t>Las exposiciones se harán de manera virtual pero tratando de interactuar con los estudiantes del curso.</a:t>
            </a:r>
          </a:p>
          <a:p>
            <a:r>
              <a:rPr lang="es-MX" dirty="0" smtClean="0"/>
              <a:t>Tanto en el laboratorio como en la clase se harán grupos </a:t>
            </a:r>
            <a:r>
              <a:rPr lang="es-MX" b="1" dirty="0" smtClean="0"/>
              <a:t>de 5 estudiantes </a:t>
            </a:r>
            <a:r>
              <a:rPr lang="es-MX" dirty="0" smtClean="0"/>
              <a:t>por afinidad. En este momento y me mandan por correo los grupos nombrando a un coordinador. Se les sugiere hacer grupos de WhatsApp.</a:t>
            </a:r>
          </a:p>
          <a:p>
            <a:r>
              <a:rPr lang="es-MX" dirty="0" smtClean="0"/>
              <a:t>Los días de laboratorio los indicará el Auxiliar Alejandro Rosales</a:t>
            </a:r>
          </a:p>
          <a:p>
            <a:r>
              <a:rPr lang="es-MX" dirty="0" smtClean="0"/>
              <a:t>Las evaluaciones se harán individuales y en grupos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12068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…Desarrollo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Recomendación  elaboren su Carpeta con los documentos más importantes del curso.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84533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Cuestionario exploratorio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Entre a la plataforma Chamilo obtenga el examen exploratorio discútalo con su grupo y me lo envía el coordinador del grupo en formato Word no en </a:t>
            </a:r>
            <a:r>
              <a:rPr lang="es-MX" dirty="0" err="1" smtClean="0"/>
              <a:t>pdf</a:t>
            </a:r>
            <a:r>
              <a:rPr lang="es-MX" dirty="0" smtClean="0"/>
              <a:t> al correo: </a:t>
            </a:r>
            <a:r>
              <a:rPr lang="es-MX" dirty="0" smtClean="0">
                <a:solidFill>
                  <a:srgbClr val="0070C0"/>
                </a:solidFill>
                <a:hlinkClick r:id="rId2"/>
              </a:rPr>
              <a:t>pacovasquez7274@gmail.co</a:t>
            </a:r>
            <a:r>
              <a:rPr lang="es-MX" dirty="0" smtClean="0">
                <a:solidFill>
                  <a:srgbClr val="0070C0"/>
                </a:solidFill>
              </a:rPr>
              <a:t>m</a:t>
            </a:r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6360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270</Words>
  <Application>Microsoft Office PowerPoint</Application>
  <PresentationFormat>Panorámica</PresentationFormat>
  <Paragraphs>25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FITOGENETICA SEGUNDO CICLO 2020  CATEDRÁTICO FRANCISCO VÁSQUEZ</vt:lpstr>
      <vt:lpstr>DESARROLLO DEL CURSO</vt:lpstr>
      <vt:lpstr>Presentación de PowerPoint</vt:lpstr>
      <vt:lpstr>…Desarrollo </vt:lpstr>
      <vt:lpstr>…Desarrollo</vt:lpstr>
      <vt:lpstr>…Desarrollo</vt:lpstr>
      <vt:lpstr>Cuestionario exploratorio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 Inc.</dc:creator>
  <cp:lastModifiedBy>HP Inc.</cp:lastModifiedBy>
  <cp:revision>15</cp:revision>
  <dcterms:created xsi:type="dcterms:W3CDTF">2020-07-13T19:30:08Z</dcterms:created>
  <dcterms:modified xsi:type="dcterms:W3CDTF">2020-07-19T21:52:54Z</dcterms:modified>
</cp:coreProperties>
</file>